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5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1" d="100"/>
          <a:sy n="81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08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3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0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87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110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5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44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62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70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5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7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7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8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161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97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046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6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40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B17FF-6FD9-480D-88BC-7BA0727DE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122311"/>
            <a:ext cx="9448800" cy="1306689"/>
          </a:xfrm>
        </p:spPr>
        <p:txBody>
          <a:bodyPr>
            <a:prstTxWarp prst="textChevron">
              <a:avLst/>
            </a:prstTxWarp>
            <a:normAutofit fontScale="90000"/>
          </a:bodyPr>
          <a:lstStyle/>
          <a:p>
            <a:r>
              <a:rPr lang="en-IN" sz="8800" b="1" i="1" dirty="0">
                <a:solidFill>
                  <a:srgbClr val="FF0000"/>
                </a:solidFill>
                <a:latin typeface="Monotype Corsiva" panose="03010101010201010101" pitchFamily="66" charset="0"/>
              </a:rPr>
              <a:t>Unit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B60A5-C83E-4907-874A-8CDE5AD4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0622" y="2780423"/>
            <a:ext cx="9448800" cy="1696155"/>
          </a:xfrm>
        </p:spPr>
        <p:txBody>
          <a:bodyPr>
            <a:prstTxWarp prst="textArchDown">
              <a:avLst/>
            </a:prstTxWarp>
            <a:noAutofit/>
          </a:bodyPr>
          <a:lstStyle/>
          <a:p>
            <a:r>
              <a:rPr lang="en-IN" sz="9600" b="1" i="1" dirty="0">
                <a:solidFill>
                  <a:srgbClr val="00B0F0"/>
                </a:solidFill>
                <a:latin typeface="Monotype Corsiva" panose="03010101010201010101" pitchFamily="66" charset="0"/>
              </a:rPr>
              <a:t>CLOUD DELIVERY MODEL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94965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FFC926-4939-4EF1-93EB-2F21E7057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240" t="22868" r="40833" b="27724"/>
          <a:stretch/>
        </p:blipFill>
        <p:spPr>
          <a:xfrm>
            <a:off x="1930400" y="1636890"/>
            <a:ext cx="8523111" cy="44929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8378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F969D-F4D2-4CBC-94AA-4072AEA35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056" t="23032" r="40555" b="25420"/>
          <a:stretch/>
        </p:blipFill>
        <p:spPr>
          <a:xfrm>
            <a:off x="1749778" y="1196623"/>
            <a:ext cx="8647289" cy="48090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9768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5B8A00-D3BE-4E04-A1B8-19F1DD0CD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240" t="22868" r="40926" b="30361"/>
          <a:stretch/>
        </p:blipFill>
        <p:spPr>
          <a:xfrm>
            <a:off x="1535287" y="1659466"/>
            <a:ext cx="8839202" cy="4312356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448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1B016A-964D-415E-8E48-CBD43136E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686" t="22868" r="40554" b="24762"/>
          <a:stretch/>
        </p:blipFill>
        <p:spPr>
          <a:xfrm>
            <a:off x="1569156" y="1275644"/>
            <a:ext cx="9053688" cy="4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5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48215-F4F2-4187-86E6-96CAF7313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4" t="21707" r="41148" b="54906"/>
          <a:stretch/>
        </p:blipFill>
        <p:spPr>
          <a:xfrm>
            <a:off x="2144888" y="1467556"/>
            <a:ext cx="8094134" cy="40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8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7046BF-C76F-414D-9A00-D3D3174B9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559" t="12205" r="8017" b="1689"/>
          <a:stretch/>
        </p:blipFill>
        <p:spPr>
          <a:xfrm>
            <a:off x="2009423" y="1377245"/>
            <a:ext cx="85005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8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35DC9-EB21-4584-B359-C6CC26F32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97" t="22044" r="40740" b="42218"/>
          <a:stretch/>
        </p:blipFill>
        <p:spPr>
          <a:xfrm>
            <a:off x="1998133" y="1603022"/>
            <a:ext cx="8748889" cy="44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3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67C57-DA9B-4D72-956D-3D92A7FC2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5" t="22151" r="40953" b="23277"/>
          <a:stretch/>
        </p:blipFill>
        <p:spPr>
          <a:xfrm>
            <a:off x="1567542" y="1341912"/>
            <a:ext cx="9514986" cy="475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6EE263-8AED-416E-9BCE-A8CA3F23A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573" t="24056" r="40973" b="22584"/>
          <a:stretch/>
        </p:blipFill>
        <p:spPr>
          <a:xfrm>
            <a:off x="1045028" y="1650671"/>
            <a:ext cx="9749641" cy="43226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60375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BC9B8-A9DE-41ED-B3C8-588CBEA026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668" t="24230" r="40877" b="18946"/>
          <a:stretch/>
        </p:blipFill>
        <p:spPr>
          <a:xfrm>
            <a:off x="1508167" y="1603169"/>
            <a:ext cx="9512134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0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75DA-4B70-42F1-985D-E7081B13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400" cy="1504246"/>
          </a:xfrm>
        </p:spPr>
        <p:txBody>
          <a:bodyPr>
            <a:prstTxWarp prst="textCurveUp">
              <a:avLst/>
            </a:prstTxWarp>
            <a:normAutofit/>
          </a:bodyPr>
          <a:lstStyle/>
          <a:p>
            <a:r>
              <a:rPr lang="en-IN" sz="6000" b="1" i="1" dirty="0">
                <a:solidFill>
                  <a:srgbClr val="00B050"/>
                </a:solidFill>
                <a:latin typeface="Monotype Corsiva" panose="03010101010201010101" pitchFamily="66" charset="0"/>
              </a:rPr>
              <a:t>CONCEPTS 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5941-0C1B-43FA-8F4A-A0A6D207F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0742" y="3143954"/>
            <a:ext cx="10130516" cy="2037646"/>
          </a:xfrm>
        </p:spPr>
        <p:txBody>
          <a:bodyPr>
            <a:prstTxWarp prst="textCanDown">
              <a:avLst/>
            </a:prstTxWarp>
            <a:normAutofit fontScale="47500" lnSpcReduction="20000"/>
          </a:bodyPr>
          <a:lstStyle/>
          <a:p>
            <a:pPr marL="342900" indent="-342900">
              <a:buAutoNum type="arabicPeriod"/>
            </a:pPr>
            <a:r>
              <a:rPr lang="en-IN" sz="5900" b="1" i="1" dirty="0">
                <a:latin typeface="Monotype Corsiva" panose="03010101010201010101" pitchFamily="66" charset="0"/>
              </a:rPr>
              <a:t>CLOUD DELIVERY MODELS : THE CLOUD PROVIDER PERSPECTIVE </a:t>
            </a:r>
          </a:p>
          <a:p>
            <a:endParaRPr lang="en-IN" sz="5900" b="1" i="1" dirty="0">
              <a:latin typeface="Monotype Corsiva" panose="03010101010201010101" pitchFamily="66" charset="0"/>
            </a:endParaRPr>
          </a:p>
          <a:p>
            <a:r>
              <a:rPr lang="en-IN" sz="5900" b="1" i="1" dirty="0">
                <a:latin typeface="Monotype Corsiva" panose="03010101010201010101" pitchFamily="66" charset="0"/>
              </a:rPr>
              <a:t>2. CLOUD DELIVERY MODELS : THE CLOUD CONSUMER PERSPECTIVE</a:t>
            </a:r>
          </a:p>
          <a:p>
            <a:endParaRPr lang="en-IN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47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9BBD72-A86A-4C75-B6CB-B54004FE2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181" t="23363" r="40877" b="28648"/>
          <a:stretch/>
        </p:blipFill>
        <p:spPr>
          <a:xfrm>
            <a:off x="1401287" y="1784267"/>
            <a:ext cx="9334007" cy="4331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841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2A5A2-AB4D-40AD-91DD-F43B6A2B0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669" t="24923" r="40974" b="48398"/>
          <a:stretch/>
        </p:blipFill>
        <p:spPr>
          <a:xfrm>
            <a:off x="1223159" y="1781300"/>
            <a:ext cx="9583386" cy="34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0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128573-C0C9-4BF3-94F2-7A172C9FD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954" t="22670" r="40974" b="50001"/>
          <a:stretch/>
        </p:blipFill>
        <p:spPr>
          <a:xfrm>
            <a:off x="1601189" y="1920834"/>
            <a:ext cx="8989621" cy="30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46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3DFDF9-B9EC-48DA-9509-B8F755338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669" t="25962" r="41072" b="37656"/>
          <a:stretch/>
        </p:blipFill>
        <p:spPr>
          <a:xfrm>
            <a:off x="1341912" y="1781299"/>
            <a:ext cx="9405257" cy="4215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68920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F38F7-C616-40F0-9B1D-D5BE2599F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085" t="26137" r="39902" b="22756"/>
          <a:stretch/>
        </p:blipFill>
        <p:spPr>
          <a:xfrm>
            <a:off x="985652" y="1793175"/>
            <a:ext cx="10058400" cy="41682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69756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BAAEAE-6B64-47FC-83B1-55439FC2E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793" t="25963" r="41070" b="20332"/>
          <a:stretch/>
        </p:blipFill>
        <p:spPr>
          <a:xfrm>
            <a:off x="1306286" y="1588324"/>
            <a:ext cx="9583387" cy="42899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9163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7D3ED-F091-4C24-B410-683C661F81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182" t="24923" r="40584" b="31766"/>
          <a:stretch/>
        </p:blipFill>
        <p:spPr>
          <a:xfrm>
            <a:off x="997526" y="1710046"/>
            <a:ext cx="9797144" cy="40969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3991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A9A764-3DD3-40CC-9D4F-00129CFD0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475" t="24750" r="40486" b="22584"/>
          <a:stretch/>
        </p:blipFill>
        <p:spPr>
          <a:xfrm>
            <a:off x="1282533" y="1294410"/>
            <a:ext cx="9904021" cy="44651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5599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5E3DE-B2BC-43E1-AE90-E5A1EFC53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572" t="31852" r="41072" b="25356"/>
          <a:stretch/>
        </p:blipFill>
        <p:spPr>
          <a:xfrm>
            <a:off x="1211283" y="1650670"/>
            <a:ext cx="9393381" cy="4227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6439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36357-451D-4DC6-A8EE-6F174C0FE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8669" t="24403" r="40682" b="9071"/>
          <a:stretch/>
        </p:blipFill>
        <p:spPr>
          <a:xfrm>
            <a:off x="1056904" y="1674422"/>
            <a:ext cx="9820893" cy="45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loud delivery model considerations ppt">
            <a:extLst>
              <a:ext uri="{FF2B5EF4-FFF2-40B4-BE49-F238E27FC236}">
                <a16:creationId xmlns:a16="http://schemas.microsoft.com/office/drawing/2014/main" id="{6DCF5174-840F-47BE-BABC-DFE06F438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5" t="7010" r="12847" b="44742"/>
          <a:stretch/>
        </p:blipFill>
        <p:spPr bwMode="auto">
          <a:xfrm>
            <a:off x="1964267" y="1535289"/>
            <a:ext cx="8590844" cy="39849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0010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46A2-C5DB-4BF7-9765-4021ADF1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CHAPTER 2 </a:t>
            </a:r>
            <a:b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COST METRICES AND PRICING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BAF1-EFAF-4F0C-98D1-05F9063CA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9" y="3938608"/>
            <a:ext cx="10490200" cy="1500291"/>
          </a:xfrm>
        </p:spPr>
        <p:txBody>
          <a:bodyPr>
            <a:normAutofit/>
            <a:scene3d>
              <a:camera prst="isometricOffAxis1Right"/>
              <a:lightRig rig="threePt" dir="t"/>
            </a:scene3d>
          </a:bodyPr>
          <a:lstStyle/>
          <a:p>
            <a:pPr marL="457200" indent="-457200" algn="l">
              <a:buAutoNum type="arabicPeriod"/>
            </a:pPr>
            <a:r>
              <a:rPr lang="en-IN" b="1" i="1" dirty="0">
                <a:solidFill>
                  <a:srgbClr val="00B0F0"/>
                </a:solidFill>
                <a:latin typeface="Arial Black" panose="020B0A04020102020204" pitchFamily="34" charset="0"/>
              </a:rPr>
              <a:t>BUSINESS COST METRICES </a:t>
            </a:r>
          </a:p>
          <a:p>
            <a:pPr marL="457200" indent="-457200" algn="l">
              <a:buAutoNum type="arabicPeriod"/>
            </a:pPr>
            <a:r>
              <a:rPr lang="en-IN" b="1" i="1" dirty="0">
                <a:solidFill>
                  <a:srgbClr val="00B0F0"/>
                </a:solidFill>
                <a:latin typeface="Arial Black" panose="020B0A04020102020204" pitchFamily="34" charset="0"/>
              </a:rPr>
              <a:t>CLOUD USAGE COST METRICES </a:t>
            </a:r>
          </a:p>
          <a:p>
            <a:pPr marL="457200" indent="-457200" algn="l">
              <a:buAutoNum type="arabicPeriod"/>
            </a:pPr>
            <a:r>
              <a:rPr lang="en-IN" b="1" i="1" dirty="0">
                <a:solidFill>
                  <a:srgbClr val="00B0F0"/>
                </a:solidFill>
                <a:latin typeface="Arial Black" panose="020B0A04020102020204" pitchFamily="34" charset="0"/>
              </a:rPr>
              <a:t>COST MANAGEMENT CONSDERATIONS</a:t>
            </a:r>
          </a:p>
        </p:txBody>
      </p:sp>
    </p:spTree>
    <p:extLst>
      <p:ext uri="{BB962C8B-B14F-4D97-AF65-F5344CB8AC3E}">
        <p14:creationId xmlns:p14="http://schemas.microsoft.com/office/powerpoint/2010/main" val="595314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usiness cost metrics in cloud computing ppt">
            <a:extLst>
              <a:ext uri="{FF2B5EF4-FFF2-40B4-BE49-F238E27FC236}">
                <a16:creationId xmlns:a16="http://schemas.microsoft.com/office/drawing/2014/main" id="{41F935AE-FA30-46FF-B98B-D93DE3EDC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16277" r="13030" b="13593"/>
          <a:stretch/>
        </p:blipFill>
        <p:spPr bwMode="auto">
          <a:xfrm>
            <a:off x="1816924" y="1258784"/>
            <a:ext cx="8835243" cy="480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54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usiness cost metrics in cloud computing ppt">
            <a:extLst>
              <a:ext uri="{FF2B5EF4-FFF2-40B4-BE49-F238E27FC236}">
                <a16:creationId xmlns:a16="http://schemas.microsoft.com/office/drawing/2014/main" id="{A5DB9CF6-EAC2-4233-8902-F9678C2C3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7" t="15066" r="6017" b="18441"/>
          <a:stretch/>
        </p:blipFill>
        <p:spPr bwMode="auto">
          <a:xfrm>
            <a:off x="1698171" y="1033153"/>
            <a:ext cx="8847117" cy="482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893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LOUD USAGE COST METRICS PPT">
            <a:extLst>
              <a:ext uri="{FF2B5EF4-FFF2-40B4-BE49-F238E27FC236}">
                <a16:creationId xmlns:a16="http://schemas.microsoft.com/office/drawing/2014/main" id="{C561591F-748A-43C8-A3C5-2E19896A7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 t="16797" r="9914" b="20346"/>
          <a:stretch/>
        </p:blipFill>
        <p:spPr bwMode="auto">
          <a:xfrm>
            <a:off x="1769423" y="1151906"/>
            <a:ext cx="8502733" cy="46313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970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430A84-DBAF-494E-A89A-069C65F31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4" t="19725" r="29480" b="26915"/>
          <a:stretch/>
        </p:blipFill>
        <p:spPr>
          <a:xfrm>
            <a:off x="1484416" y="1353788"/>
            <a:ext cx="9025245" cy="45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49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9DC295-99BC-447A-8AA4-2F456CB22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4" t="20764" r="26267" b="28129"/>
          <a:stretch/>
        </p:blipFill>
        <p:spPr>
          <a:xfrm>
            <a:off x="1460665" y="1425039"/>
            <a:ext cx="8894618" cy="42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74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47A0B9-C3DF-48BC-AC40-8026E95EA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2" t="19206" r="27630" b="29167"/>
          <a:stretch/>
        </p:blipFill>
        <p:spPr>
          <a:xfrm>
            <a:off x="1686295" y="1318161"/>
            <a:ext cx="8348353" cy="44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3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16FDA-7FCE-4D98-AFBD-F84225922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662" t="20245" r="30260" b="26915"/>
          <a:stretch/>
        </p:blipFill>
        <p:spPr>
          <a:xfrm>
            <a:off x="1971304" y="1389413"/>
            <a:ext cx="8265226" cy="42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4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86E62-8116-4212-A966-8E641E6E6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247" t="19899" r="29189" b="44586"/>
          <a:stretch/>
        </p:blipFill>
        <p:spPr>
          <a:xfrm>
            <a:off x="2022764" y="1935678"/>
            <a:ext cx="8146472" cy="351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6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oud delivery model considerations ppt">
            <a:extLst>
              <a:ext uri="{FF2B5EF4-FFF2-40B4-BE49-F238E27FC236}">
                <a16:creationId xmlns:a16="http://schemas.microsoft.com/office/drawing/2014/main" id="{596049BE-D516-477A-8289-6424DB140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" t="11710" r="6902" b="37814"/>
          <a:stretch/>
        </p:blipFill>
        <p:spPr bwMode="auto">
          <a:xfrm>
            <a:off x="1952978" y="1682043"/>
            <a:ext cx="8319911" cy="373662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7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54B28B-843A-47F2-841E-F3E498589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24350" r="42500" b="48147"/>
          <a:stretch/>
        </p:blipFill>
        <p:spPr>
          <a:xfrm>
            <a:off x="1377244" y="1648179"/>
            <a:ext cx="8997245" cy="384950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6247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loud delivery model considerations ppt">
            <a:extLst>
              <a:ext uri="{FF2B5EF4-FFF2-40B4-BE49-F238E27FC236}">
                <a16:creationId xmlns:a16="http://schemas.microsoft.com/office/drawing/2014/main" id="{180E4BB6-4EDC-4D4F-8272-1206E41DB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12321" r="7841" b="23366"/>
          <a:stretch/>
        </p:blipFill>
        <p:spPr bwMode="auto">
          <a:xfrm>
            <a:off x="1461911" y="1546577"/>
            <a:ext cx="9268177" cy="4334933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41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loud delivery model considerations ppt">
            <a:extLst>
              <a:ext uri="{FF2B5EF4-FFF2-40B4-BE49-F238E27FC236}">
                <a16:creationId xmlns:a16="http://schemas.microsoft.com/office/drawing/2014/main" id="{50D65FF7-C2DA-436F-A5B1-DC61D583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14500"/>
            <a:ext cx="9753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78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805C6-FE06-475B-B94D-48D230ADC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333" t="25337" r="41759" b="41561"/>
          <a:stretch/>
        </p:blipFill>
        <p:spPr>
          <a:xfrm>
            <a:off x="1738489" y="1501423"/>
            <a:ext cx="8861777" cy="433493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8847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0BDBE-A6AA-41A6-8E41-1BB26AADB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400" t="22662" r="40952" b="11075"/>
          <a:stretch/>
        </p:blipFill>
        <p:spPr>
          <a:xfrm>
            <a:off x="1591734" y="1298222"/>
            <a:ext cx="8794044" cy="4734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301800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539</TotalTime>
  <Words>37</Words>
  <Application>Microsoft Office PowerPoint</Application>
  <PresentationFormat>Widescreen</PresentationFormat>
  <Paragraphs>10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Arial Black</vt:lpstr>
      <vt:lpstr>Century Gothic</vt:lpstr>
      <vt:lpstr>Monotype Corsiva</vt:lpstr>
      <vt:lpstr>Vapor Trail</vt:lpstr>
      <vt:lpstr>Unit 5</vt:lpstr>
      <vt:lpstr>CONCEPTS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  COST METRICES AND PRICING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5</dc:title>
  <dc:creator>Ankita R. Maurya</dc:creator>
  <cp:lastModifiedBy>Ankita R. Maurya</cp:lastModifiedBy>
  <cp:revision>22</cp:revision>
  <dcterms:created xsi:type="dcterms:W3CDTF">2019-10-11T16:10:50Z</dcterms:created>
  <dcterms:modified xsi:type="dcterms:W3CDTF">2019-10-18T14:02:43Z</dcterms:modified>
</cp:coreProperties>
</file>